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28"/>
    <p:restoredTop sz="94643"/>
  </p:normalViewPr>
  <p:slideViewPr>
    <p:cSldViewPr snapToGrid="0">
      <p:cViewPr varScale="1">
        <p:scale>
          <a:sx n="95" d="100"/>
          <a:sy n="95" d="100"/>
        </p:scale>
        <p:origin x="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37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87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024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73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>
                    <a:tint val="82000"/>
                  </a:schemeClr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82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82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46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52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29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20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713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216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18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7FD6BA-B2CA-8B41-8356-AF80D47EAB1A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85A362-D0E7-EC4E-870A-BB5427D7D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64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hite smoke with green lines&#10;&#10;AI-generated content may be incorrect.">
            <a:extLst>
              <a:ext uri="{FF2B5EF4-FFF2-40B4-BE49-F238E27FC236}">
                <a16:creationId xmlns:a16="http://schemas.microsoft.com/office/drawing/2014/main" id="{57E85250-BC70-0B20-74D2-283B23CAF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419" y="67237"/>
            <a:ext cx="4102590" cy="1828800"/>
          </a:xfrm>
          <a:prstGeom prst="rect">
            <a:avLst/>
          </a:prstGeom>
        </p:spPr>
      </p:pic>
      <p:pic>
        <p:nvPicPr>
          <p:cNvPr id="8" name="Picture 7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100B3046-52EE-A624-8484-04A978E8F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3938" y="67237"/>
            <a:ext cx="4102590" cy="1828800"/>
          </a:xfrm>
          <a:prstGeom prst="rect">
            <a:avLst/>
          </a:prstGeom>
        </p:spPr>
      </p:pic>
      <p:pic>
        <p:nvPicPr>
          <p:cNvPr id="10" name="Picture 9" descr="A white and pink object with a black background&#10;&#10;AI-generated content may be incorrect.">
            <a:extLst>
              <a:ext uri="{FF2B5EF4-FFF2-40B4-BE49-F238E27FC236}">
                <a16:creationId xmlns:a16="http://schemas.microsoft.com/office/drawing/2014/main" id="{EBD5431F-25AE-8F75-D1AD-9E21E328D6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8419" y="2114552"/>
            <a:ext cx="4102590" cy="1828800"/>
          </a:xfrm>
          <a:prstGeom prst="rect">
            <a:avLst/>
          </a:prstGeom>
        </p:spPr>
      </p:pic>
      <p:pic>
        <p:nvPicPr>
          <p:cNvPr id="12" name="Picture 11" descr="A white and yellow object with yellow lines&#10;&#10;AI-generated content may be incorrect.">
            <a:extLst>
              <a:ext uri="{FF2B5EF4-FFF2-40B4-BE49-F238E27FC236}">
                <a16:creationId xmlns:a16="http://schemas.microsoft.com/office/drawing/2014/main" id="{98CACF0F-6990-F5E2-C792-A1F8B3F06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3938" y="2114552"/>
            <a:ext cx="4102590" cy="1828800"/>
          </a:xfrm>
          <a:prstGeom prst="rect">
            <a:avLst/>
          </a:prstGeom>
        </p:spPr>
      </p:pic>
      <p:pic>
        <p:nvPicPr>
          <p:cNvPr id="14" name="Picture 13" descr="A white and pink object with red lines&#10;&#10;AI-generated content may be incorrect.">
            <a:extLst>
              <a:ext uri="{FF2B5EF4-FFF2-40B4-BE49-F238E27FC236}">
                <a16:creationId xmlns:a16="http://schemas.microsoft.com/office/drawing/2014/main" id="{A7268293-389A-7996-3D82-21A886D4DA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98419" y="4161867"/>
            <a:ext cx="4102590" cy="1828800"/>
          </a:xfrm>
          <a:prstGeom prst="rect">
            <a:avLst/>
          </a:prstGeom>
        </p:spPr>
      </p:pic>
      <p:pic>
        <p:nvPicPr>
          <p:cNvPr id="16" name="Picture 15" descr="A white and purple object with purple lines&#10;&#10;AI-generated content may be incorrect.">
            <a:extLst>
              <a:ext uri="{FF2B5EF4-FFF2-40B4-BE49-F238E27FC236}">
                <a16:creationId xmlns:a16="http://schemas.microsoft.com/office/drawing/2014/main" id="{B7F8649A-42E9-E614-4D00-81F47AF831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3938" y="4161867"/>
            <a:ext cx="4102590" cy="1828800"/>
          </a:xfrm>
          <a:prstGeom prst="rect">
            <a:avLst/>
          </a:prstGeom>
        </p:spPr>
      </p:pic>
      <p:pic>
        <p:nvPicPr>
          <p:cNvPr id="18" name="Picture 17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FE72ACB2-B0F9-5652-F18A-583CB34D98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98419" y="6209182"/>
            <a:ext cx="4102590" cy="1828800"/>
          </a:xfrm>
          <a:prstGeom prst="rect">
            <a:avLst/>
          </a:prstGeom>
        </p:spPr>
      </p:pic>
      <p:pic>
        <p:nvPicPr>
          <p:cNvPr id="20" name="Picture 19" descr="A white and orange object with black background&#10;&#10;AI-generated content may be incorrect.">
            <a:extLst>
              <a:ext uri="{FF2B5EF4-FFF2-40B4-BE49-F238E27FC236}">
                <a16:creationId xmlns:a16="http://schemas.microsoft.com/office/drawing/2014/main" id="{F1A6A8C5-A159-00DE-598E-A461A343CDA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63938" y="6209182"/>
            <a:ext cx="4102590" cy="1828800"/>
          </a:xfrm>
          <a:prstGeom prst="rect">
            <a:avLst/>
          </a:prstGeom>
        </p:spPr>
      </p:pic>
      <p:pic>
        <p:nvPicPr>
          <p:cNvPr id="22" name="Picture 21" descr="A white and green object with green stems&#10;&#10;AI-generated content may be incorrect.">
            <a:extLst>
              <a:ext uri="{FF2B5EF4-FFF2-40B4-BE49-F238E27FC236}">
                <a16:creationId xmlns:a16="http://schemas.microsoft.com/office/drawing/2014/main" id="{F6649941-4D43-2FDC-4671-BFB9E2387B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98419" y="8256497"/>
            <a:ext cx="4102590" cy="1828800"/>
          </a:xfrm>
          <a:prstGeom prst="rect">
            <a:avLst/>
          </a:prstGeom>
        </p:spPr>
      </p:pic>
      <p:pic>
        <p:nvPicPr>
          <p:cNvPr id="24" name="Picture 23" descr="A white and blue object with blue lines&#10;&#10;AI-generated content may be incorrect.">
            <a:extLst>
              <a:ext uri="{FF2B5EF4-FFF2-40B4-BE49-F238E27FC236}">
                <a16:creationId xmlns:a16="http://schemas.microsoft.com/office/drawing/2014/main" id="{BF3239E5-420A-FB7F-B8EF-B0BD2B22C6A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63938" y="8256497"/>
            <a:ext cx="4102590" cy="18288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4B2AE7B-F0CE-EA79-AB15-736C49F84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955699"/>
              </p:ext>
            </p:extLst>
          </p:nvPr>
        </p:nvGraphicFramePr>
        <p:xfrm>
          <a:off x="0" y="0"/>
          <a:ext cx="7772400" cy="10058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1755648399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3879321405"/>
                    </a:ext>
                  </a:extLst>
                </a:gridCol>
              </a:tblGrid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1) gilded-stud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2) </a:t>
                      </a:r>
                      <a:r>
                        <a:rPr lang="en-US" dirty="0" err="1"/>
                        <a:t>intentive-amarone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5403001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4) free-hearth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4) concave-glove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636549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5) recursive-basin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6) brilliant-charge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3764355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7) soft-spook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8) bitter-folder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6571408"/>
                  </a:ext>
                </a:extLst>
              </a:tr>
              <a:tr h="2011680">
                <a:tc>
                  <a:txBody>
                    <a:bodyPr/>
                    <a:lstStyle/>
                    <a:p>
                      <a:r>
                        <a:rPr lang="en-US" dirty="0"/>
                        <a:t>9) approximate-entrepreneur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10) partial-lagoon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606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4099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30</Words>
  <Application>Microsoft Macintosh PowerPoint</Application>
  <PresentationFormat>Custom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Colby Ford</dc:creator>
  <cp:lastModifiedBy>Colby Ford</cp:lastModifiedBy>
  <cp:revision>4</cp:revision>
  <dcterms:created xsi:type="dcterms:W3CDTF">2025-04-23T23:52:23Z</dcterms:created>
  <dcterms:modified xsi:type="dcterms:W3CDTF">2025-04-24T00:40:48Z</dcterms:modified>
</cp:coreProperties>
</file>

<file path=docProps/thumbnail.jpeg>
</file>